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43"/>
    <p:restoredTop sz="96197"/>
  </p:normalViewPr>
  <p:slideViewPr>
    <p:cSldViewPr snapToGrid="0">
      <p:cViewPr varScale="1">
        <p:scale>
          <a:sx n="102" d="100"/>
          <a:sy n="102" d="100"/>
        </p:scale>
        <p:origin x="192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7868F2-8F3C-F6D7-824F-895B3E6F2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A4EE3F4-E501-9965-9A9F-1D935E8B75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9493B0-C65B-7FD7-2873-9BC415548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FD8F-1720-734A-A35B-06C7ECEFFC8D}" type="datetimeFigureOut">
              <a:rPr lang="es-ES" smtClean="0"/>
              <a:t>10/10/23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FEF98E-5A61-CC05-E572-E0AC2B20F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C42850E-F459-E5DB-A176-31B191A3D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BE47-FAD0-754E-BAFA-E908A39789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0651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77AAE5-D73A-0BD2-C0F6-6B680F5A2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40A0E4B-C606-93B2-2E28-B6250AE1D6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165E4F-19CA-3315-256C-6F3DA0671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FD8F-1720-734A-A35B-06C7ECEFFC8D}" type="datetimeFigureOut">
              <a:rPr lang="es-ES" smtClean="0"/>
              <a:t>10/10/23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59A91F-F5EB-B868-0ECC-462DE44E5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CD9C78-FDCA-1779-CF60-BFB1F5F5E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BE47-FAD0-754E-BAFA-E908A39789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4891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116A2AD-971E-5F50-A9F9-A85AADE9C9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EECDB69-6E8C-A8BE-2FF7-943A9A9108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FCB4EE-6388-C93D-DAA6-97B193050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FD8F-1720-734A-A35B-06C7ECEFFC8D}" type="datetimeFigureOut">
              <a:rPr lang="es-ES" smtClean="0"/>
              <a:t>10/10/23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1D8CFC6-3145-9F41-15ED-019866DF1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9DFDBCE-551C-504E-8E8B-0DF033A65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BE47-FAD0-754E-BAFA-E908A39789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147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6D68C1-AB06-E0FA-72A6-D1A6D14C4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F0EDE0-8F3D-F4A2-01A8-6A8991B924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7DC1D59-D2E8-E5E0-630B-D8F433722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FD8F-1720-734A-A35B-06C7ECEFFC8D}" type="datetimeFigureOut">
              <a:rPr lang="es-ES" smtClean="0"/>
              <a:t>10/10/23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B84202-9E4B-2473-8D59-E925C3CA5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EE5170-89A1-C604-42AC-2F2F140B6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BE47-FAD0-754E-BAFA-E908A39789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0640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F45537-0107-B78F-48D7-E44848D82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1256F07-E73E-86AA-A958-63702A1F6E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0F8A199-8A21-0554-8476-C4533DC4E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FD8F-1720-734A-A35B-06C7ECEFFC8D}" type="datetimeFigureOut">
              <a:rPr lang="es-ES" smtClean="0"/>
              <a:t>10/10/23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36DECF-3921-A212-D45B-23F11CC1A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7CAFD95-6AD1-3091-DC60-E4928FCDA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BE47-FAD0-754E-BAFA-E908A39789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4771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8DC803-EE4C-222E-0387-B4E0CE9AD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C22DD9-9451-C5C3-F486-32075395A9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C43A429-390D-5B3D-F6CD-38ED44918B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C83D326-0695-2EFB-32AC-B952AB883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FD8F-1720-734A-A35B-06C7ECEFFC8D}" type="datetimeFigureOut">
              <a:rPr lang="es-ES" smtClean="0"/>
              <a:t>10/10/23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6508AAF-FC25-D9EA-BB65-31E2EC63F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EA3AE9D-923C-AA43-2776-F2356507B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BE47-FAD0-754E-BAFA-E908A39789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4662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E27953-BBE0-13DB-7261-667C400C6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F4BBDC-5CE7-8DC3-A341-B5E24B5403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8911984-36C3-6A9E-3162-B962C6296B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744AF68-E449-8E89-922A-3566A6E4E5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C7D31AC-59CE-8808-E509-F4956654A8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1996B6D-8CE1-3B75-2D6F-E5AD24D6C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FD8F-1720-734A-A35B-06C7ECEFFC8D}" type="datetimeFigureOut">
              <a:rPr lang="es-ES" smtClean="0"/>
              <a:t>10/10/23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3C6402C-B74B-AC1D-A208-E937EDC6D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9A4D2D2-8EBF-44D7-D7DD-90539D756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BE47-FAD0-754E-BAFA-E908A39789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5152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BB9E35-0043-60F1-9980-F9D136384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48FEEE2-FC5B-5355-AA29-AEE66C9B2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FD8F-1720-734A-A35B-06C7ECEFFC8D}" type="datetimeFigureOut">
              <a:rPr lang="es-ES" smtClean="0"/>
              <a:t>10/10/23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DFFD503-1BB5-94F2-4A92-8098AFF33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A288FCE-6376-B48A-F969-F8B5E5F78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BE47-FAD0-754E-BAFA-E908A39789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4581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42FD00D-F657-56A6-2605-7E0F905BA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FD8F-1720-734A-A35B-06C7ECEFFC8D}" type="datetimeFigureOut">
              <a:rPr lang="es-ES" smtClean="0"/>
              <a:t>10/10/23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8127A21-7D30-A3BE-D21B-D246DE896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9023E9B-2464-D27D-BF5D-18FAD0143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BE47-FAD0-754E-BAFA-E908A39789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6954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C9A45D-DE03-9DF5-9F63-016F8E495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CBBA67-9BAF-E608-290F-6574B63BB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CF0719D-3FB9-A347-5123-5A644F75B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3045433-A3B7-96D0-B54F-95E39D98E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FD8F-1720-734A-A35B-06C7ECEFFC8D}" type="datetimeFigureOut">
              <a:rPr lang="es-ES" smtClean="0"/>
              <a:t>10/10/23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60FDB67-10CD-13FB-F1DD-A15A9FF0C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7EEE732-AF3D-515E-6004-59C76B3E2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BE47-FAD0-754E-BAFA-E908A39789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1473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08CB29-5646-E162-815C-9B1A1B700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3E9140C-C638-2EA3-B44E-5545D97384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AC1D1A0-F471-A706-52F4-87F7426A5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6BB233B-72B5-DC5D-0B4B-8EB76FA41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FD8F-1720-734A-A35B-06C7ECEFFC8D}" type="datetimeFigureOut">
              <a:rPr lang="es-ES" smtClean="0"/>
              <a:t>10/10/23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F46BC0C-B6F6-F120-D8BD-3703BD325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BA38CBC-5579-99DD-C422-183F24DB3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BE47-FAD0-754E-BAFA-E908A39789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0403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290C19F-2621-4319-821B-C0C74E38C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7473240-CE26-3545-985C-14977A0EBA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8B5A7B-9DAE-BF46-8315-C310C7FE40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FFD8F-1720-734A-A35B-06C7ECEFFC8D}" type="datetimeFigureOut">
              <a:rPr lang="es-ES" smtClean="0"/>
              <a:t>10/10/23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5928A6-C81B-8517-31E1-38FF4C4133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4866CD3-2764-8225-66EF-75511F581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7BE47-FAD0-754E-BAFA-E908A39789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0851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wrc2024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31F4B29-ED85-05FD-3E48-8049AF1D01C9}"/>
              </a:ext>
            </a:extLst>
          </p:cNvPr>
          <p:cNvSpPr txBox="1"/>
          <p:nvPr/>
        </p:nvSpPr>
        <p:spPr>
          <a:xfrm>
            <a:off x="3840525" y="785422"/>
            <a:ext cx="6250505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solidFill>
                  <a:srgbClr val="747474"/>
                </a:solidFill>
                <a:latin typeface="PT Sans" panose="020B0503020203020204" pitchFamily="34" charset="77"/>
              </a:rPr>
              <a:t>Anuncio de llamada de pre-propuestas para el</a:t>
            </a:r>
            <a:r>
              <a:rPr lang="es-ES" b="1" i="0" u="none" strike="noStrike" dirty="0">
                <a:solidFill>
                  <a:srgbClr val="747474"/>
                </a:solidFill>
                <a:effectLst/>
                <a:latin typeface="PT Sans" panose="020B0503020203020204" pitchFamily="34" charset="77"/>
              </a:rPr>
              <a:t> Congreso Mundial de Cunicultura el 1 de diciembre de 2023.</a:t>
            </a:r>
            <a:endParaRPr lang="es-ES" b="0" i="0" u="none" strike="noStrike" dirty="0">
              <a:solidFill>
                <a:srgbClr val="747474"/>
              </a:solidFill>
              <a:effectLst/>
              <a:latin typeface="PT Sans" panose="020B0503020203020204" pitchFamily="34" charset="77"/>
            </a:endParaRPr>
          </a:p>
          <a:p>
            <a:pPr algn="just"/>
            <a:r>
              <a:rPr lang="es-ES" b="0" i="0" u="none" strike="noStrike" dirty="0">
                <a:solidFill>
                  <a:srgbClr val="747474"/>
                </a:solidFill>
                <a:effectLst/>
                <a:latin typeface="PT Sans" panose="020B0503020203020204" pitchFamily="34" charset="77"/>
              </a:rPr>
              <a:t>La </a:t>
            </a:r>
            <a:r>
              <a:rPr lang="es-ES" b="0" i="0" u="none" strike="noStrike" dirty="0" err="1">
                <a:solidFill>
                  <a:srgbClr val="747474"/>
                </a:solidFill>
                <a:effectLst/>
                <a:latin typeface="PT Sans" panose="020B0503020203020204" pitchFamily="34" charset="77"/>
              </a:rPr>
              <a:t>World</a:t>
            </a:r>
            <a:r>
              <a:rPr lang="es-ES" b="0" i="0" u="none" strike="noStrike" dirty="0">
                <a:solidFill>
                  <a:srgbClr val="747474"/>
                </a:solidFill>
                <a:effectLst/>
                <a:latin typeface="PT Sans" panose="020B0503020203020204" pitchFamily="34" charset="77"/>
              </a:rPr>
              <a:t> </a:t>
            </a:r>
            <a:r>
              <a:rPr lang="es-ES" b="0" i="0" u="none" strike="noStrike" dirty="0" err="1">
                <a:solidFill>
                  <a:srgbClr val="747474"/>
                </a:solidFill>
                <a:effectLst/>
                <a:latin typeface="PT Sans" panose="020B0503020203020204" pitchFamily="34" charset="77"/>
              </a:rPr>
              <a:t>Rabbit</a:t>
            </a:r>
            <a:r>
              <a:rPr lang="es-ES" b="0" i="0" u="none" strike="noStrike" dirty="0">
                <a:solidFill>
                  <a:srgbClr val="747474"/>
                </a:solidFill>
                <a:effectLst/>
                <a:latin typeface="PT Sans" panose="020B0503020203020204" pitchFamily="34" charset="77"/>
              </a:rPr>
              <a:t> </a:t>
            </a:r>
            <a:r>
              <a:rPr lang="es-ES" b="0" i="0" u="none" strike="noStrike" dirty="0" err="1">
                <a:solidFill>
                  <a:srgbClr val="747474"/>
                </a:solidFill>
                <a:effectLst/>
                <a:latin typeface="PT Sans" panose="020B0503020203020204" pitchFamily="34" charset="77"/>
              </a:rPr>
              <a:t>Science</a:t>
            </a:r>
            <a:r>
              <a:rPr lang="es-ES" b="0" i="0" u="none" strike="noStrike" dirty="0">
                <a:solidFill>
                  <a:srgbClr val="747474"/>
                </a:solidFill>
                <a:effectLst/>
                <a:latin typeface="PT Sans" panose="020B0503020203020204" pitchFamily="34" charset="77"/>
              </a:rPr>
              <a:t> </a:t>
            </a:r>
            <a:r>
              <a:rPr lang="es-ES" b="0" i="0" u="none" strike="noStrike" dirty="0" err="1">
                <a:solidFill>
                  <a:srgbClr val="747474"/>
                </a:solidFill>
                <a:effectLst/>
                <a:latin typeface="PT Sans" panose="020B0503020203020204" pitchFamily="34" charset="77"/>
              </a:rPr>
              <a:t>Association</a:t>
            </a:r>
            <a:r>
              <a:rPr lang="es-ES" b="0" i="0" u="none" strike="noStrike" dirty="0">
                <a:solidFill>
                  <a:srgbClr val="747474"/>
                </a:solidFill>
                <a:effectLst/>
                <a:latin typeface="PT Sans" panose="020B0503020203020204" pitchFamily="34" charset="77"/>
              </a:rPr>
              <a:t> (WRSA) realizará el 2, 3 y 4 de octubre de 2024 la 13ª edición del </a:t>
            </a:r>
            <a:r>
              <a:rPr lang="es-ES" b="0" i="0" u="none" strike="noStrike" dirty="0" err="1">
                <a:solidFill>
                  <a:srgbClr val="747474"/>
                </a:solidFill>
                <a:effectLst/>
                <a:latin typeface="PT Sans" panose="020B0503020203020204" pitchFamily="34" charset="77"/>
              </a:rPr>
              <a:t>World</a:t>
            </a:r>
            <a:r>
              <a:rPr lang="es-ES" b="0" i="0" u="none" strike="noStrike" dirty="0">
                <a:solidFill>
                  <a:srgbClr val="747474"/>
                </a:solidFill>
                <a:effectLst/>
                <a:latin typeface="PT Sans" panose="020B0503020203020204" pitchFamily="34" charset="77"/>
              </a:rPr>
              <a:t> </a:t>
            </a:r>
            <a:r>
              <a:rPr lang="es-ES" b="0" i="0" u="none" strike="noStrike" dirty="0" err="1">
                <a:solidFill>
                  <a:srgbClr val="747474"/>
                </a:solidFill>
                <a:effectLst/>
                <a:latin typeface="PT Sans" panose="020B0503020203020204" pitchFamily="34" charset="77"/>
              </a:rPr>
              <a:t>Rabbit</a:t>
            </a:r>
            <a:r>
              <a:rPr lang="es-ES" b="0" i="0" u="none" strike="noStrike" dirty="0">
                <a:solidFill>
                  <a:srgbClr val="747474"/>
                </a:solidFill>
                <a:effectLst/>
                <a:latin typeface="PT Sans" panose="020B0503020203020204" pitchFamily="34" charset="77"/>
              </a:rPr>
              <a:t> </a:t>
            </a:r>
            <a:r>
              <a:rPr lang="es-ES" b="0" i="0" u="none" strike="noStrike" dirty="0" err="1">
                <a:solidFill>
                  <a:srgbClr val="747474"/>
                </a:solidFill>
                <a:effectLst/>
                <a:latin typeface="PT Sans" panose="020B0503020203020204" pitchFamily="34" charset="77"/>
              </a:rPr>
              <a:t>Congress</a:t>
            </a:r>
            <a:r>
              <a:rPr lang="es-ES" b="0" i="0" u="none" strike="noStrike" dirty="0">
                <a:solidFill>
                  <a:srgbClr val="747474"/>
                </a:solidFill>
                <a:effectLst/>
                <a:latin typeface="PT Sans" panose="020B0503020203020204" pitchFamily="34" charset="77"/>
              </a:rPr>
              <a:t> en Tarragona (España). El envío de pre-propuestas para el congreso (título,  autores, institución y sesión) se abrirá el próximo 1 de diciembre en la web del congreso </a:t>
            </a:r>
            <a:r>
              <a:rPr lang="es-ES" b="0" i="0" u="none" strike="noStrike" dirty="0">
                <a:solidFill>
                  <a:srgbClr val="747474"/>
                </a:solidFill>
                <a:effectLst/>
                <a:latin typeface="PT Sans" panose="020B0503020203020204" pitchFamily="34" charset="77"/>
                <a:hlinkClick r:id="rId2"/>
              </a:rPr>
              <a:t>www.wrc2024.com</a:t>
            </a:r>
            <a:r>
              <a:rPr lang="es-ES" b="0" i="0" u="none" strike="noStrike" dirty="0">
                <a:solidFill>
                  <a:srgbClr val="747474"/>
                </a:solidFill>
                <a:effectLst/>
                <a:latin typeface="PT Sans" panose="020B0503020203020204" pitchFamily="34" charset="77"/>
              </a:rPr>
              <a:t> donde puede ir viendo toda la información y actualizaciones sobre el evento.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62D40ED-DFFB-84CD-7313-D9586B221FDE}"/>
              </a:ext>
            </a:extLst>
          </p:cNvPr>
          <p:cNvSpPr txBox="1"/>
          <p:nvPr/>
        </p:nvSpPr>
        <p:spPr>
          <a:xfrm>
            <a:off x="3995030" y="3646709"/>
            <a:ext cx="60960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GB" b="1" dirty="0">
                <a:solidFill>
                  <a:srgbClr val="747474"/>
                </a:solidFill>
                <a:latin typeface="PT Sans" panose="020B0503020203020204" pitchFamily="34" charset="77"/>
              </a:rPr>
              <a:t>Announcement of the next call for pre-proposals for the World Rabbit Congress on December 1, 2023.</a:t>
            </a:r>
          </a:p>
          <a:p>
            <a:pPr algn="just"/>
            <a:r>
              <a:rPr lang="en-GB" dirty="0">
                <a:solidFill>
                  <a:srgbClr val="747474"/>
                </a:solidFill>
                <a:latin typeface="PT Sans" panose="020B0503020203020204" pitchFamily="34" charset="77"/>
              </a:rPr>
              <a:t>The World Rabbit Science Association (WRSA) will hold the 13th edition of the World Rabbit Congress on October 2, 3 and 4, 2024 in Tarragona (Spain). The submission of pre-proposals for the congress (title, authors, institution and session) will open on December 1 on the congress website </a:t>
            </a:r>
            <a:r>
              <a:rPr lang="en-GB" dirty="0">
                <a:solidFill>
                  <a:srgbClr val="747474"/>
                </a:solidFill>
                <a:latin typeface="PT Sans" panose="020B0503020203020204" pitchFamily="34" charset="77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www.wrc2024.com</a:t>
            </a:r>
            <a:r>
              <a:rPr lang="en-GB" dirty="0">
                <a:solidFill>
                  <a:srgbClr val="747474"/>
                </a:solidFill>
                <a:latin typeface="PT Sans" panose="020B0503020203020204" pitchFamily="34" charset="77"/>
              </a:rPr>
              <a:t>  where you can see all the information and updates about the event.</a:t>
            </a:r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DAC36243-B16B-C28D-8231-40A7F75C9EA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7785" b="15403"/>
          <a:stretch/>
        </p:blipFill>
        <p:spPr>
          <a:xfrm>
            <a:off x="1777717" y="3562779"/>
            <a:ext cx="2062809" cy="2753181"/>
          </a:xfrm>
          <a:prstGeom prst="rect">
            <a:avLst/>
          </a:prstGeom>
        </p:spPr>
      </p:pic>
      <p:pic>
        <p:nvPicPr>
          <p:cNvPr id="12" name="Imagen 11" descr="Logotipo&#10;&#10;Descripción generada automáticamente">
            <a:extLst>
              <a:ext uri="{FF2B5EF4-FFF2-40B4-BE49-F238E27FC236}">
                <a16:creationId xmlns:a16="http://schemas.microsoft.com/office/drawing/2014/main" id="{8E34BC46-9488-51B7-1114-EDF4EEA5303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7785" b="15403"/>
          <a:stretch/>
        </p:blipFill>
        <p:spPr>
          <a:xfrm>
            <a:off x="1777716" y="667668"/>
            <a:ext cx="2062809" cy="2753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9385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188</Words>
  <Application>Microsoft Macintosh PowerPoint</Application>
  <PresentationFormat>Panorámica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PT Sans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José Pascual Amoros</dc:creator>
  <cp:lastModifiedBy>Juan José Pascual Amoros</cp:lastModifiedBy>
  <cp:revision>1</cp:revision>
  <dcterms:created xsi:type="dcterms:W3CDTF">2023-10-10T09:28:38Z</dcterms:created>
  <dcterms:modified xsi:type="dcterms:W3CDTF">2023-10-10T11:30:20Z</dcterms:modified>
</cp:coreProperties>
</file>